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3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140BC-E54D-9D4C-8541-1A0BA4F11AEF}" type="datetimeFigureOut">
              <a:rPr lang="en-US" smtClean="0"/>
              <a:t>10/7/19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0754F-1E0C-7A46-BC81-A1DD08A186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912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0754F-1E0C-7A46-BC81-A1DD08A1866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657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0754F-1E0C-7A46-BC81-A1DD08A1866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920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0754F-1E0C-7A46-BC81-A1DD08A1866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109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0754F-1E0C-7A46-BC81-A1DD08A1866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53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0754F-1E0C-7A46-BC81-A1DD08A1866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5635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0754F-1E0C-7A46-BC81-A1DD08A1866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93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0754F-1E0C-7A46-BC81-A1DD08A1866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91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FF0754F-1E0C-7A46-BC81-A1DD08A1866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117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BBA0C-2592-654C-945C-3A882C5CFA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46551E6-BD13-F945-974A-B9AE194C4C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472D5-1EC7-F045-B194-087D4DB89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4A2AE5-D4DF-C246-97F3-66B7ED9CA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E0221-E8F3-6049-902C-F90139BF4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409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38267-39C3-0E4C-AB77-0508E7134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241871-96EE-0847-A259-00E6DA90A5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95416-936C-154B-9D58-B6D339C35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8E86C5-E61F-BF47-A10D-96EA0FDAA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255EF9-553C-1C47-8CA0-0A0C83FFA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76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051FE63-4C8C-7248-9F7F-0DA3153142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0D0826-CB62-134F-99D1-5FECC7187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0E3965-F5DB-384B-8C30-FC9E37773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2DB00F-06B1-744C-9A4F-C286E8BC2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1F6812-BF66-3F48-BF19-E6D92131B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06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699C6-AC1F-4544-B20A-3FDF95163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6B83A-1B9B-1A4F-9E68-8D9C661F3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AC365D-A992-8C4B-9A3D-C2B154A82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A2111-79B9-B84D-91AA-120C504A5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DC107-C7E5-8747-A1E9-DB1997BFD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260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E0A39-4E77-6646-A396-792BD117F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0A0FDA-5D7C-BF4B-B11E-3267D95884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DD481-1487-8A4B-B78F-2C3D80D9C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02021-2D18-DE4B-A4CB-7BE43BF4F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D3A760-6B28-A148-8911-F933B0946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305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E1E3AC-610B-A045-A8AD-762C47F46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CA002-E275-D644-A16B-E2AEF39AA1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210531-53CE-F742-824D-095E9C8FCA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CC1F82-4130-4442-B5CF-7ED1459E3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74749C-A5E4-9142-8AE0-DD561BD7A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351E3E-CC6D-C743-A98C-D79E706C7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317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D4A40-9DCB-4B45-87E3-805B98A56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631B2-67E4-BD4D-80DB-28D6E99C6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4B7A3D-95E2-8645-BADC-DFF54CB437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0BA2921-7F68-2946-AC7C-E94982295D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13F826-5A0D-AF4A-9E9A-2B9285B800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BFD402-6DAB-FA45-9BC1-882B197CD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F0EE11-38C1-0241-AF11-5CFA16D53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A6DD04-813C-104A-A874-1B828609E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536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EA5FDD-5C74-1742-895E-79EA7BC18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365A24-CE56-9E46-8951-9E9F672C8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DFDD36-CCF7-4B48-916A-2FD6ADB09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417C70-2DED-364E-AE31-89C826200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689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74EBD3-7341-0347-B14C-606665FE0C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53C2C-40A4-C74E-8E12-A9E044584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2257B-6445-EE42-B16D-1EA0B9162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387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11014-BB46-3042-9696-A8300DC44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72455-377B-CE4C-AAF8-69394DC943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26AF21-BB86-1749-A814-6690431531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5E721D-899E-2A49-8D3A-1DAF1C2FA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467897-2ABE-AB43-8BA9-BFA969BB3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4B2844-8CF7-B74C-8B6B-411DF2351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820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5FA22C-B252-594E-809C-E64560693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CB2F1D-DF05-2048-948E-72CF7ECDD1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46F0EF-F9E4-6548-930C-C6EDD1BA74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79B8B4-425E-914C-AA31-AC42895EE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B784C9-90E1-4D44-8ED4-3EA66A295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2CD5CA-6F23-5846-8C19-1ACE6D96C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898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9B1382-2F37-624C-86D7-9EA79B59E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3FF380-AD99-3746-81FD-86A14D61B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732D2-5FCE-BE48-AFFC-D090B48B6F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47B8A-9773-BA49-8059-A96AE5123FE0}" type="datetimeFigureOut">
              <a:rPr lang="en-US" smtClean="0"/>
              <a:t>10/7/19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E8844B-A197-B04A-A88A-ADB50C6748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70946-4473-F740-B150-87A26CEA8D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2822A-A47C-6C44-8DF9-89B0AD969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59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AD454-865D-9A40-BDBF-46E33DD298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Graphing Aerobics!</a:t>
            </a:r>
          </a:p>
        </p:txBody>
      </p:sp>
    </p:spTree>
    <p:extLst>
      <p:ext uri="{BB962C8B-B14F-4D97-AF65-F5344CB8AC3E}">
        <p14:creationId xmlns:p14="http://schemas.microsoft.com/office/powerpoint/2010/main" val="3541747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(x + 2)</a:t>
            </a:r>
            <a:r>
              <a:rPr lang="en-US" sz="5000" baseline="50000" dirty="0"/>
              <a:t>2 </a:t>
            </a:r>
            <a:r>
              <a:rPr lang="en-US" dirty="0"/>
              <a:t>+ 1</a:t>
            </a:r>
          </a:p>
        </p:txBody>
      </p:sp>
    </p:spTree>
    <p:extLst>
      <p:ext uri="{BB962C8B-B14F-4D97-AF65-F5344CB8AC3E}">
        <p14:creationId xmlns:p14="http://schemas.microsoft.com/office/powerpoint/2010/main" val="3748507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(x - 1)</a:t>
            </a:r>
            <a:r>
              <a:rPr lang="en-US" sz="5000" baseline="50000" dirty="0"/>
              <a:t>2 </a:t>
            </a:r>
            <a:r>
              <a:rPr lang="en-US" dirty="0"/>
              <a:t>- 2</a:t>
            </a:r>
          </a:p>
        </p:txBody>
      </p:sp>
    </p:spTree>
    <p:extLst>
      <p:ext uri="{BB962C8B-B14F-4D97-AF65-F5344CB8AC3E}">
        <p14:creationId xmlns:p14="http://schemas.microsoft.com/office/powerpoint/2010/main" val="2174898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(x + 3)</a:t>
            </a:r>
            <a:r>
              <a:rPr lang="en-US" sz="5000" baseline="50000" dirty="0"/>
              <a:t>2 </a:t>
            </a:r>
            <a:r>
              <a:rPr lang="en-US" dirty="0"/>
              <a:t>- 5</a:t>
            </a:r>
          </a:p>
        </p:txBody>
      </p:sp>
    </p:spTree>
    <p:extLst>
      <p:ext uri="{BB962C8B-B14F-4D97-AF65-F5344CB8AC3E}">
        <p14:creationId xmlns:p14="http://schemas.microsoft.com/office/powerpoint/2010/main" val="2692784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-x</a:t>
            </a:r>
            <a:r>
              <a:rPr lang="en-US" sz="5000" baseline="50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7090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-x</a:t>
            </a:r>
            <a:r>
              <a:rPr lang="en-US" sz="5000" baseline="50000" dirty="0"/>
              <a:t>2 </a:t>
            </a:r>
            <a:r>
              <a:rPr lang="en-US" dirty="0"/>
              <a:t>- 2</a:t>
            </a:r>
          </a:p>
        </p:txBody>
      </p:sp>
    </p:spTree>
    <p:extLst>
      <p:ext uri="{BB962C8B-B14F-4D97-AF65-F5344CB8AC3E}">
        <p14:creationId xmlns:p14="http://schemas.microsoft.com/office/powerpoint/2010/main" val="2207594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-x</a:t>
            </a:r>
            <a:r>
              <a:rPr lang="en-US" sz="5000" baseline="50000" dirty="0"/>
              <a:t>2 </a:t>
            </a:r>
            <a:r>
              <a:rPr lang="en-US" dirty="0"/>
              <a:t>+ 1</a:t>
            </a:r>
          </a:p>
        </p:txBody>
      </p:sp>
    </p:spTree>
    <p:extLst>
      <p:ext uri="{BB962C8B-B14F-4D97-AF65-F5344CB8AC3E}">
        <p14:creationId xmlns:p14="http://schemas.microsoft.com/office/powerpoint/2010/main" val="1239287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-(x - 1)</a:t>
            </a:r>
            <a:r>
              <a:rPr lang="en-US" sz="5000" baseline="50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520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(x + 2)</a:t>
            </a:r>
            <a:r>
              <a:rPr lang="en-US" sz="5000" baseline="50000" dirty="0"/>
              <a:t>2 </a:t>
            </a:r>
            <a:r>
              <a:rPr lang="en-US" dirty="0"/>
              <a:t>- 3</a:t>
            </a:r>
          </a:p>
        </p:txBody>
      </p:sp>
    </p:spTree>
    <p:extLst>
      <p:ext uri="{BB962C8B-B14F-4D97-AF65-F5344CB8AC3E}">
        <p14:creationId xmlns:p14="http://schemas.microsoft.com/office/powerpoint/2010/main" val="4277200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-(x - 4)</a:t>
            </a:r>
            <a:r>
              <a:rPr lang="en-US" sz="5000" baseline="50000" dirty="0"/>
              <a:t>2 </a:t>
            </a:r>
            <a:r>
              <a:rPr lang="en-US" dirty="0"/>
              <a:t>+ 1</a:t>
            </a:r>
          </a:p>
        </p:txBody>
      </p:sp>
    </p:spTree>
    <p:extLst>
      <p:ext uri="{BB962C8B-B14F-4D97-AF65-F5344CB8AC3E}">
        <p14:creationId xmlns:p14="http://schemas.microsoft.com/office/powerpoint/2010/main" val="25600301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2x</a:t>
            </a:r>
            <a:r>
              <a:rPr lang="en-US" sz="5000" baseline="50000" dirty="0"/>
              <a:t>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168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x</a:t>
            </a:r>
            <a:r>
              <a:rPr lang="en-US" sz="5000" baseline="50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09272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-2x</a:t>
            </a:r>
            <a:r>
              <a:rPr lang="en-US" sz="5000" baseline="50000" dirty="0"/>
              <a:t>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6049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4x</a:t>
            </a:r>
            <a:r>
              <a:rPr lang="en-US" sz="5000" baseline="50000" dirty="0"/>
              <a:t>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827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-4x</a:t>
            </a:r>
            <a:r>
              <a:rPr lang="en-US" sz="5000" baseline="50000" dirty="0"/>
              <a:t>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7575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100x</a:t>
            </a:r>
            <a:r>
              <a:rPr lang="en-US" sz="5000" baseline="50000" dirty="0"/>
              <a:t>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322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½x</a:t>
            </a:r>
            <a:r>
              <a:rPr lang="en-US" sz="5000" baseline="50000" dirty="0"/>
              <a:t>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8749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</a:t>
            </a:r>
            <a:r>
              <a:rPr lang="en-US" sz="5500" baseline="30000" dirty="0"/>
              <a:t>1</a:t>
            </a:r>
            <a:r>
              <a:rPr lang="en-US" sz="5500" dirty="0"/>
              <a:t>/</a:t>
            </a:r>
            <a:r>
              <a:rPr lang="en-US" sz="5500" baseline="-1000" dirty="0"/>
              <a:t>10</a:t>
            </a:r>
            <a:r>
              <a:rPr lang="en-US" dirty="0"/>
              <a:t> x</a:t>
            </a:r>
            <a:r>
              <a:rPr lang="en-US" sz="5000" baseline="50000" dirty="0"/>
              <a:t>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1396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-</a:t>
            </a:r>
            <a:r>
              <a:rPr lang="en-US" baseline="30000" dirty="0"/>
              <a:t>1</a:t>
            </a:r>
            <a:r>
              <a:rPr lang="en-US" dirty="0"/>
              <a:t>/</a:t>
            </a:r>
            <a:r>
              <a:rPr lang="en-US" baseline="-1000" dirty="0"/>
              <a:t>10</a:t>
            </a:r>
            <a:r>
              <a:rPr lang="en-US" dirty="0"/>
              <a:t> x</a:t>
            </a:r>
            <a:r>
              <a:rPr lang="en-US" sz="5000" baseline="50000" dirty="0"/>
              <a:t>2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5054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½(x - 4)</a:t>
            </a:r>
            <a:r>
              <a:rPr lang="en-US" sz="5000" baseline="50000" dirty="0"/>
              <a:t>2 </a:t>
            </a:r>
            <a:r>
              <a:rPr lang="en-US" dirty="0"/>
              <a:t>- 1</a:t>
            </a:r>
          </a:p>
        </p:txBody>
      </p:sp>
    </p:spTree>
    <p:extLst>
      <p:ext uri="{BB962C8B-B14F-4D97-AF65-F5344CB8AC3E}">
        <p14:creationId xmlns:p14="http://schemas.microsoft.com/office/powerpoint/2010/main" val="2745651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3(x + 2)</a:t>
            </a:r>
            <a:r>
              <a:rPr lang="en-US" sz="5000" baseline="50000" dirty="0"/>
              <a:t>2 </a:t>
            </a:r>
            <a:r>
              <a:rPr lang="en-US" dirty="0"/>
              <a:t>- 1</a:t>
            </a:r>
          </a:p>
        </p:txBody>
      </p:sp>
    </p:spTree>
    <p:extLst>
      <p:ext uri="{BB962C8B-B14F-4D97-AF65-F5344CB8AC3E}">
        <p14:creationId xmlns:p14="http://schemas.microsoft.com/office/powerpoint/2010/main" val="23374987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-¼ (x + 3)</a:t>
            </a:r>
            <a:r>
              <a:rPr lang="en-US" sz="5000" baseline="50000" dirty="0"/>
              <a:t>2 </a:t>
            </a:r>
            <a:r>
              <a:rPr lang="en-US" dirty="0"/>
              <a:t>- 2</a:t>
            </a:r>
          </a:p>
        </p:txBody>
      </p:sp>
    </p:spTree>
    <p:extLst>
      <p:ext uri="{BB962C8B-B14F-4D97-AF65-F5344CB8AC3E}">
        <p14:creationId xmlns:p14="http://schemas.microsoft.com/office/powerpoint/2010/main" val="2131659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x</a:t>
            </a:r>
            <a:r>
              <a:rPr lang="en-US" sz="5000" baseline="50000" dirty="0"/>
              <a:t>2</a:t>
            </a:r>
            <a:r>
              <a:rPr lang="en-US" baseline="30000" dirty="0"/>
              <a:t> </a:t>
            </a:r>
            <a:r>
              <a:rPr lang="en-US" dirty="0"/>
              <a:t>+ 1</a:t>
            </a:r>
          </a:p>
        </p:txBody>
      </p:sp>
    </p:spTree>
    <p:extLst>
      <p:ext uri="{BB962C8B-B14F-4D97-AF65-F5344CB8AC3E}">
        <p14:creationId xmlns:p14="http://schemas.microsoft.com/office/powerpoint/2010/main" val="5213053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100(x + 1)</a:t>
            </a:r>
            <a:r>
              <a:rPr lang="en-US" sz="5000" baseline="50000" dirty="0"/>
              <a:t>2 </a:t>
            </a:r>
            <a:r>
              <a:rPr lang="en-US" dirty="0"/>
              <a:t>+ 1</a:t>
            </a:r>
          </a:p>
        </p:txBody>
      </p:sp>
    </p:spTree>
    <p:extLst>
      <p:ext uri="{BB962C8B-B14F-4D97-AF65-F5344CB8AC3E}">
        <p14:creationId xmlns:p14="http://schemas.microsoft.com/office/powerpoint/2010/main" val="3569900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x</a:t>
            </a:r>
            <a:r>
              <a:rPr lang="en-US" sz="5000" baseline="50000" dirty="0"/>
              <a:t>2</a:t>
            </a:r>
            <a:r>
              <a:rPr lang="en-US" baseline="30000" dirty="0"/>
              <a:t> </a:t>
            </a:r>
            <a:r>
              <a:rPr lang="en-US" dirty="0"/>
              <a:t>+ 2</a:t>
            </a:r>
          </a:p>
        </p:txBody>
      </p:sp>
    </p:spTree>
    <p:extLst>
      <p:ext uri="{BB962C8B-B14F-4D97-AF65-F5344CB8AC3E}">
        <p14:creationId xmlns:p14="http://schemas.microsoft.com/office/powerpoint/2010/main" val="40786010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x</a:t>
            </a:r>
            <a:r>
              <a:rPr lang="en-US" sz="5000" baseline="50000" dirty="0"/>
              <a:t>2</a:t>
            </a:r>
            <a:r>
              <a:rPr lang="en-US" baseline="30000" dirty="0"/>
              <a:t> </a:t>
            </a:r>
            <a:r>
              <a:rPr lang="en-US" dirty="0"/>
              <a:t>- 3</a:t>
            </a:r>
          </a:p>
        </p:txBody>
      </p:sp>
    </p:spTree>
    <p:extLst>
      <p:ext uri="{BB962C8B-B14F-4D97-AF65-F5344CB8AC3E}">
        <p14:creationId xmlns:p14="http://schemas.microsoft.com/office/powerpoint/2010/main" val="165160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(x + 1)</a:t>
            </a:r>
            <a:r>
              <a:rPr lang="en-US" sz="5000" baseline="50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106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(x - 2)</a:t>
            </a:r>
            <a:r>
              <a:rPr lang="en-US" sz="5000" baseline="50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53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(x + 4)</a:t>
            </a:r>
            <a:r>
              <a:rPr lang="en-US" sz="5000" baseline="50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796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EF198-C796-6E45-B612-B0DAC230E7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y = (x - 3)</a:t>
            </a:r>
            <a:r>
              <a:rPr lang="en-US" sz="5000" baseline="50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507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180</Words>
  <Application>Microsoft Macintosh PowerPoint</Application>
  <PresentationFormat>Widescreen</PresentationFormat>
  <Paragraphs>38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Graphing Aerobics!</vt:lpstr>
      <vt:lpstr>y = x2</vt:lpstr>
      <vt:lpstr>y = x2 + 1</vt:lpstr>
      <vt:lpstr>y = x2 + 2</vt:lpstr>
      <vt:lpstr>y = x2 - 3</vt:lpstr>
      <vt:lpstr>y = (x + 1)2</vt:lpstr>
      <vt:lpstr>y = (x - 2)2</vt:lpstr>
      <vt:lpstr>y = (x + 4)2</vt:lpstr>
      <vt:lpstr>y = (x - 3)2</vt:lpstr>
      <vt:lpstr>y = (x + 2)2 + 1</vt:lpstr>
      <vt:lpstr>y = (x - 1)2 - 2</vt:lpstr>
      <vt:lpstr>y = (x + 3)2 - 5</vt:lpstr>
      <vt:lpstr>y = -x2</vt:lpstr>
      <vt:lpstr>y = -x2 - 2</vt:lpstr>
      <vt:lpstr>y = -x2 + 1</vt:lpstr>
      <vt:lpstr>y = -(x - 1)2</vt:lpstr>
      <vt:lpstr>y = (x + 2)2 - 3</vt:lpstr>
      <vt:lpstr>y = -(x - 4)2 + 1</vt:lpstr>
      <vt:lpstr>y = 2x2 </vt:lpstr>
      <vt:lpstr>y = -2x2 </vt:lpstr>
      <vt:lpstr>y = 4x2 </vt:lpstr>
      <vt:lpstr>y = -4x2 </vt:lpstr>
      <vt:lpstr>y = 100x2 </vt:lpstr>
      <vt:lpstr>y = ½x2 </vt:lpstr>
      <vt:lpstr>y = 1/10 x2 </vt:lpstr>
      <vt:lpstr>y = -1/10 x2 </vt:lpstr>
      <vt:lpstr>y = ½(x - 4)2 - 1</vt:lpstr>
      <vt:lpstr>y = 3(x + 2)2 - 1</vt:lpstr>
      <vt:lpstr>y = -¼ (x + 3)2 - 2</vt:lpstr>
      <vt:lpstr>y = 100(x + 1)2 + 1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Aerobics!</dc:title>
  <dc:creator>Microsoft Office User</dc:creator>
  <cp:lastModifiedBy>Microsoft Office User</cp:lastModifiedBy>
  <cp:revision>12</cp:revision>
  <cp:lastPrinted>2019-10-07T20:17:33Z</cp:lastPrinted>
  <dcterms:created xsi:type="dcterms:W3CDTF">2019-10-07T19:55:02Z</dcterms:created>
  <dcterms:modified xsi:type="dcterms:W3CDTF">2019-10-07T20:20:11Z</dcterms:modified>
</cp:coreProperties>
</file>